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media1.webm" ContentType="video/webm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71" r:id="rId12"/>
    <p:sldId id="265" r:id="rId13"/>
    <p:sldId id="266" r:id="rId14"/>
    <p:sldId id="267" r:id="rId15"/>
    <p:sldId id="268" r:id="rId16"/>
    <p:sldId id="269" r:id="rId17"/>
    <p:sldId id="270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1" autoAdjust="0"/>
    <p:restoredTop sz="94660"/>
  </p:normalViewPr>
  <p:slideViewPr>
    <p:cSldViewPr snapToGrid="0">
      <p:cViewPr varScale="1">
        <p:scale>
          <a:sx n="53" d="100"/>
          <a:sy n="53" d="100"/>
        </p:scale>
        <p:origin x="1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20" Type="http://schemas.openxmlformats.org/officeDocument/2006/relationships/viewProps" Target="viewProps.xml"/><Relationship Id="rId2" Type="http://schemas.openxmlformats.org/officeDocument/2006/relationships/theme" Target="theme/theme1.xml"/><Relationship Id="rId19" Type="http://schemas.openxmlformats.org/officeDocument/2006/relationships/presProps" Target="presProps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.png"/><Relationship Id="rId2" Type="http://schemas.microsoft.com/office/2007/relationships/media" Target="../media/media1.webm"/><Relationship Id="rId1" Type="http://schemas.openxmlformats.org/officeDocument/2006/relationships/video" Target="../media/media1.webm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en-US" altLang="en-GB"/>
              <a:t>Health Information System</a:t>
            </a:r>
            <a:endParaRPr lang="en-US" alt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20000"/>
          </a:bodyPr>
          <a:p>
            <a:r>
              <a:rPr lang="en-US" altLang="en-GB"/>
              <a:t>A Prototype Demonstration</a:t>
            </a:r>
            <a:endParaRPr lang="en-US" altLang="en-GB"/>
          </a:p>
          <a:p>
            <a:endParaRPr lang="en-US" altLang="en-GB"/>
          </a:p>
          <a:p>
            <a:r>
              <a:rPr lang="en-US" altLang="en-GB"/>
              <a:t>Paul Wanyoike Ngugi</a:t>
            </a:r>
            <a:endParaRPr lang="en-US" altLang="en-GB"/>
          </a:p>
          <a:p>
            <a:r>
              <a:rPr lang="en-US" altLang="en-GB"/>
              <a:t>April 26, 2025</a:t>
            </a:r>
            <a:endParaRPr lang="en-US" altLang="en-GB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/>
              <a:t>Live Demo</a:t>
            </a:r>
            <a:endParaRPr lang="en-US" altLang="en-GB"/>
          </a:p>
        </p:txBody>
      </p:sp>
      <p:pic>
        <p:nvPicPr>
          <p:cNvPr id="4" name="screen-capture">
            <a:hlinkClick r:id="" action="ppaction://media"/>
          </p:cNvPr>
          <p:cNvPicPr/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2226255" y="1825625"/>
            <a:ext cx="7739489" cy="435133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/>
              <a:t>Challenges and Solutions</a:t>
            </a:r>
            <a:endParaRPr lang="en-US" alt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en-GB"/>
              <a:t>Database setup and schema design: "Ensuring proper relationships between tables."</a:t>
            </a:r>
            <a:endParaRPr lang="en-US" altLang="en-GB"/>
          </a:p>
          <a:p>
            <a:endParaRPr lang="en-US" altLang="en-GB"/>
          </a:p>
          <a:p>
            <a:r>
              <a:rPr lang="en-US" altLang="en-GB"/>
              <a:t>Data validation: "Implementing robust validation to prevent errors."</a:t>
            </a:r>
            <a:endParaRPr lang="en-US" altLang="en-GB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/>
              <a:t>Potential Improvements</a:t>
            </a:r>
            <a:endParaRPr lang="en-US" alt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en-GB"/>
              <a:t>JWT-based authentication: "For enhanced security and scalability."</a:t>
            </a:r>
            <a:endParaRPr lang="en-US" altLang="en-GB"/>
          </a:p>
          <a:p>
            <a:endParaRPr lang="en-US" altLang="en-GB"/>
          </a:p>
          <a:p>
            <a:r>
              <a:rPr lang="en-US" altLang="en-GB"/>
              <a:t>Automated testing: "To ensure code quality and prevent regressions."</a:t>
            </a:r>
            <a:endParaRPr lang="en-US" altLang="en-GB"/>
          </a:p>
          <a:p>
            <a:endParaRPr lang="en-US" altLang="en-GB"/>
          </a:p>
          <a:p>
            <a:r>
              <a:rPr lang="en-US" altLang="en-GB"/>
              <a:t>API documentation (Swagger): "To improve usability and integration."</a:t>
            </a:r>
            <a:endParaRPr lang="en-US" altLang="en-GB"/>
          </a:p>
          <a:p>
            <a:endParaRPr lang="en-US" altLang="en-GB"/>
          </a:p>
          <a:p>
            <a:r>
              <a:rPr lang="en-US" altLang="en-GB"/>
              <a:t>Deployment to a cloud platform: "For scalability and reliability."</a:t>
            </a:r>
            <a:endParaRPr lang="en-US" altLang="en-GB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/>
              <a:t>Conclusion</a:t>
            </a:r>
            <a:endParaRPr lang="en-US" alt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p>
            <a:pPr marL="0" indent="0">
              <a:buNone/>
            </a:pPr>
            <a:r>
              <a:rPr lang="en-US" altLang="en-GB"/>
              <a:t>Key Features &amp; Accomplishments:</a:t>
            </a:r>
            <a:endParaRPr lang="en-US" altLang="en-GB"/>
          </a:p>
          <a:p>
            <a:endParaRPr lang="en-US" altLang="en-GB"/>
          </a:p>
          <a:p>
            <a:r>
              <a:rPr lang="en-US" altLang="en-GB"/>
              <a:t>Developed a basic health information system supporting health program creation, client registration, enrollment, search, and profile viewing.</a:t>
            </a:r>
            <a:endParaRPr lang="en-US" altLang="en-GB"/>
          </a:p>
          <a:p>
            <a:endParaRPr lang="en-US" altLang="en-GB"/>
          </a:p>
          <a:p>
            <a:r>
              <a:rPr lang="en-US" altLang="en-GB"/>
              <a:t>Exposed all core functionalities through a clean, well-documented API.</a:t>
            </a:r>
            <a:endParaRPr lang="en-US" altLang="en-GB"/>
          </a:p>
          <a:p>
            <a:endParaRPr lang="en-US" altLang="en-GB"/>
          </a:p>
          <a:p>
            <a:r>
              <a:rPr lang="en-US" altLang="en-GB"/>
              <a:t>Implemented data validation, input sanitization, and basic authentication for security.</a:t>
            </a:r>
            <a:endParaRPr lang="en-US" altLang="en-GB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>
                <a:sym typeface="+mn-ea"/>
              </a:rPr>
              <a:t>Conclusion</a:t>
            </a:r>
            <a:endParaRPr lang="en-GB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en-US" altLang="en-GB"/>
              <a:t>Core Requirements Met:</a:t>
            </a:r>
            <a:endParaRPr lang="en-US" altLang="en-GB"/>
          </a:p>
          <a:p>
            <a:endParaRPr lang="en-US" altLang="en-GB"/>
          </a:p>
          <a:p>
            <a:r>
              <a:rPr lang="en-US" altLang="en-GB"/>
              <a:t>Fully addressed all functional requirements outlined in the task, ensuring usability and clarity.</a:t>
            </a:r>
            <a:endParaRPr lang="en-US" altLang="en-GB"/>
          </a:p>
          <a:p>
            <a:endParaRPr lang="en-US" altLang="en-GB"/>
          </a:p>
          <a:p>
            <a:r>
              <a:rPr lang="en-US" altLang="en-GB"/>
              <a:t>Delivered clean code, clear documentation, and a working prototype as specified.</a:t>
            </a:r>
            <a:endParaRPr lang="en-US" altLang="en-GB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/>
              <a:t>Thank You</a:t>
            </a:r>
            <a:endParaRPr lang="en-US" alt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endParaRPr lang="en-US" altLang="en-GB"/>
          </a:p>
          <a:p>
            <a:pPr marL="0" indent="0">
              <a:buNone/>
            </a:pPr>
            <a:endParaRPr lang="en-US" altLang="en-GB"/>
          </a:p>
          <a:p>
            <a:pPr marL="0" indent="0">
              <a:buNone/>
            </a:pPr>
            <a:endParaRPr lang="en-US" altLang="en-GB"/>
          </a:p>
          <a:p>
            <a:pPr marL="0" indent="0">
              <a:buNone/>
            </a:pPr>
            <a:r>
              <a:rPr lang="en-US" altLang="en-GB"/>
              <a:t>Thank you for your attention and the opportunity to present my solution.</a:t>
            </a:r>
            <a:endParaRPr lang="en-US" altLang="en-GB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/>
              <a:t>Questions</a:t>
            </a:r>
            <a:endParaRPr lang="en-US" alt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endParaRPr lang="en-US" altLang="en-GB" sz="6600"/>
          </a:p>
          <a:p>
            <a:pPr marL="0" indent="0">
              <a:buNone/>
            </a:pPr>
            <a:r>
              <a:rPr lang="en-US" altLang="en-GB" sz="6600"/>
              <a:t>Any Questions?</a:t>
            </a:r>
            <a:endParaRPr lang="en-US" altLang="en-GB" sz="66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/>
              <a:t>Introduction</a:t>
            </a:r>
            <a:endParaRPr lang="en-US" alt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en-US" altLang="en-GB" b="1"/>
              <a:t>Task</a:t>
            </a:r>
            <a:r>
              <a:rPr lang="en-US" altLang="en-GB"/>
              <a:t> - Develop a basic health information system.</a:t>
            </a:r>
            <a:endParaRPr lang="en-US" altLang="en-GB"/>
          </a:p>
          <a:p>
            <a:endParaRPr lang="en-US" altLang="en-GB"/>
          </a:p>
          <a:p>
            <a:pPr marL="0" indent="0">
              <a:buNone/>
            </a:pPr>
            <a:r>
              <a:rPr lang="en-US" altLang="en-GB" b="1"/>
              <a:t>Problem</a:t>
            </a:r>
            <a:r>
              <a:rPr lang="en-US" altLang="en-GB"/>
              <a:t> - Managing client data and program enrollment in healthcare settings.</a:t>
            </a:r>
            <a:endParaRPr lang="en-US" altLang="en-GB"/>
          </a:p>
          <a:p>
            <a:endParaRPr lang="en-US" altLang="en-GB"/>
          </a:p>
          <a:p>
            <a:pPr marL="0" indent="0">
              <a:buNone/>
            </a:pPr>
            <a:r>
              <a:rPr lang="en-US" altLang="en-GB" b="1"/>
              <a:t>Goal</a:t>
            </a:r>
            <a:r>
              <a:rPr lang="en-US" altLang="en-GB"/>
              <a:t> - To create a functional prototype that meets the core requirements.</a:t>
            </a:r>
            <a:endParaRPr lang="en-US" altLang="en-GB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/>
              <a:t>Understanding the Task</a:t>
            </a:r>
            <a:endParaRPr lang="en-US" alt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p>
            <a:pPr marL="0" indent="0">
              <a:buNone/>
            </a:pPr>
            <a:r>
              <a:rPr lang="en-US" altLang="en-GB"/>
              <a:t>Core requirements from the task document</a:t>
            </a:r>
            <a:endParaRPr lang="en-US" altLang="en-GB"/>
          </a:p>
          <a:p>
            <a:pPr marL="0" indent="0">
              <a:buNone/>
            </a:pPr>
            <a:endParaRPr lang="en-US" altLang="en-GB"/>
          </a:p>
          <a:p>
            <a:r>
              <a:rPr lang="en-US" altLang="en-GB"/>
              <a:t>Create health programs.</a:t>
            </a:r>
            <a:endParaRPr lang="en-US" altLang="en-GB"/>
          </a:p>
          <a:p>
            <a:r>
              <a:rPr lang="en-US" altLang="en-GB"/>
              <a:t>Register new clients.</a:t>
            </a:r>
            <a:endParaRPr lang="en-US" altLang="en-GB"/>
          </a:p>
          <a:p>
            <a:r>
              <a:rPr lang="en-US" altLang="en-GB"/>
              <a:t>Enroll clients in programs.</a:t>
            </a:r>
            <a:endParaRPr lang="en-US" altLang="en-GB"/>
          </a:p>
          <a:p>
            <a:r>
              <a:rPr lang="en-US" altLang="en-GB"/>
              <a:t>Search for clients.</a:t>
            </a:r>
            <a:endParaRPr lang="en-US" altLang="en-GB"/>
          </a:p>
          <a:p>
            <a:r>
              <a:rPr lang="en-US" altLang="en-GB"/>
              <a:t>View client profiles.</a:t>
            </a:r>
            <a:endParaRPr lang="en-US" altLang="en-GB"/>
          </a:p>
          <a:p>
            <a:r>
              <a:rPr lang="en-US" altLang="en-GB"/>
              <a:t>Expose client profile via API.</a:t>
            </a:r>
            <a:endParaRPr lang="en-US" altLang="en-GB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/>
              <a:t>Technology Stack</a:t>
            </a:r>
            <a:endParaRPr lang="en-US" alt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p>
            <a:r>
              <a:rPr lang="en-US" altLang="en-GB" b="1"/>
              <a:t>Node.js</a:t>
            </a:r>
            <a:r>
              <a:rPr lang="en-US" altLang="en-GB"/>
              <a:t>: "JavaScript runtime for building the server-side application."</a:t>
            </a:r>
            <a:endParaRPr lang="en-US" altLang="en-GB"/>
          </a:p>
          <a:p>
            <a:r>
              <a:rPr lang="en-US" altLang="en-GB" b="1"/>
              <a:t>Express</a:t>
            </a:r>
            <a:r>
              <a:rPr lang="en-US" altLang="en-GB"/>
              <a:t>: "Web framework for creating the API."</a:t>
            </a:r>
            <a:endParaRPr lang="en-US" altLang="en-GB"/>
          </a:p>
          <a:p>
            <a:r>
              <a:rPr lang="en-US" altLang="en-GB" b="1"/>
              <a:t>SQLite</a:t>
            </a:r>
            <a:r>
              <a:rPr lang="en-US" altLang="en-GB"/>
              <a:t>: "Lightweight database for storing data."</a:t>
            </a:r>
            <a:endParaRPr lang="en-US" altLang="en-GB"/>
          </a:p>
          <a:p>
            <a:r>
              <a:rPr lang="en-US" altLang="en-GB" b="1"/>
              <a:t>Joi</a:t>
            </a:r>
            <a:r>
              <a:rPr lang="en-US" altLang="en-GB"/>
              <a:t>: "Data validation library to ensure data integrity."</a:t>
            </a:r>
            <a:endParaRPr lang="en-US" altLang="en-GB"/>
          </a:p>
          <a:p>
            <a:r>
              <a:rPr lang="en-US" altLang="en-GB" b="1"/>
              <a:t>Validator</a:t>
            </a:r>
            <a:r>
              <a:rPr lang="en-US" altLang="en-GB"/>
              <a:t>: "Input sanitization library to prevent SQL injection."</a:t>
            </a:r>
            <a:endParaRPr lang="en-US" altLang="en-GB"/>
          </a:p>
          <a:p>
            <a:r>
              <a:rPr lang="en-US" altLang="en-GB" b="1"/>
              <a:t>express-basic-auth</a:t>
            </a:r>
            <a:r>
              <a:rPr lang="en-US" altLang="en-GB"/>
              <a:t>: "Basic authentication library to secure API endpoints."</a:t>
            </a:r>
            <a:endParaRPr lang="en-US" altLang="en-GB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/>
              <a:t>Code Structure - app.js</a:t>
            </a:r>
            <a:endParaRPr lang="en-US" alt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0000"/>
          </a:bodyPr>
          <a:p>
            <a:pPr marL="0" indent="0">
              <a:buNone/>
            </a:pPr>
            <a:r>
              <a:rPr lang="en-US" altLang="en-GB"/>
              <a:t>Single file containing all application logic.</a:t>
            </a:r>
            <a:endParaRPr lang="en-US" altLang="en-GB"/>
          </a:p>
          <a:p>
            <a:pPr marL="0" indent="0">
              <a:buNone/>
            </a:pPr>
            <a:r>
              <a:rPr lang="en-US" altLang="en-GB"/>
              <a:t>Includes:</a:t>
            </a:r>
            <a:endParaRPr lang="en-US" altLang="en-GB"/>
          </a:p>
          <a:p>
            <a:r>
              <a:rPr lang="en-US" altLang="en-GB"/>
              <a:t>Express server setup and routing</a:t>
            </a:r>
            <a:endParaRPr lang="en-US" altLang="en-GB"/>
          </a:p>
          <a:p>
            <a:r>
              <a:rPr lang="en-US" altLang="en-GB"/>
              <a:t>SQLite database initialization and queries</a:t>
            </a:r>
            <a:endParaRPr lang="en-US" altLang="en-GB"/>
          </a:p>
          <a:p>
            <a:r>
              <a:rPr lang="en-US" altLang="en-GB"/>
              <a:t>API endpoint definitions</a:t>
            </a:r>
            <a:endParaRPr lang="en-US" altLang="en-GB"/>
          </a:p>
          <a:p>
            <a:r>
              <a:rPr lang="en-US" altLang="en-GB"/>
              <a:t>Authentication middleware</a:t>
            </a:r>
            <a:endParaRPr lang="en-US" altLang="en-GB"/>
          </a:p>
          <a:p>
            <a:r>
              <a:rPr lang="en-US" altLang="en-GB"/>
              <a:t>Error handling middleware</a:t>
            </a:r>
            <a:endParaRPr lang="en-US" altLang="en-GB"/>
          </a:p>
          <a:p>
            <a:r>
              <a:rPr lang="en-US" altLang="en-GB"/>
              <a:t>Data Validation</a:t>
            </a:r>
            <a:endParaRPr lang="en-US" altLang="en-GB"/>
          </a:p>
          <a:p>
            <a:endParaRPr lang="en-US" altLang="en-GB"/>
          </a:p>
          <a:p>
            <a:pPr marL="0" indent="0">
              <a:buNone/>
            </a:pPr>
            <a:r>
              <a:rPr lang="en-US" altLang="en-GB"/>
              <a:t>The app.js contains the logic and is structured in an orderly fashion.</a:t>
            </a:r>
            <a:endParaRPr lang="en-US" altLang="en-GB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/>
              <a:t>Database Schema</a:t>
            </a:r>
            <a:endParaRPr lang="en-US" alt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en-US" altLang="en-GB"/>
              <a:t>Database tables and their relationships:</a:t>
            </a:r>
            <a:endParaRPr lang="en-US" altLang="en-GB"/>
          </a:p>
          <a:p>
            <a:r>
              <a:rPr lang="en-US" altLang="en-GB"/>
              <a:t>programs (id, name)</a:t>
            </a:r>
            <a:endParaRPr lang="en-US" altLang="en-GB"/>
          </a:p>
          <a:p>
            <a:r>
              <a:rPr lang="en-US" altLang="en-GB"/>
              <a:t>clients (id, name, dob)</a:t>
            </a:r>
            <a:endParaRPr lang="en-US" altLang="en-GB"/>
          </a:p>
          <a:p>
            <a:r>
              <a:rPr lang="en-US" altLang="en-GB"/>
              <a:t>client_programs (clientId, programId)</a:t>
            </a:r>
            <a:endParaRPr lang="en-US" altLang="en-GB"/>
          </a:p>
          <a:p>
            <a:r>
              <a:rPr lang="en-US" altLang="en-GB"/>
              <a:t>users (id, username, password)</a:t>
            </a:r>
            <a:endParaRPr lang="en-US" altLang="en-GB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/>
              <a:t>API Endpoints</a:t>
            </a:r>
            <a:endParaRPr lang="en-US" alt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20000"/>
          </a:bodyPr>
          <a:p>
            <a:r>
              <a:rPr lang="en-US" altLang="en-GB"/>
              <a:t>POST /programs: "Create a new health program (id, name)."</a:t>
            </a:r>
            <a:endParaRPr lang="en-US" altLang="en-GB"/>
          </a:p>
          <a:p>
            <a:endParaRPr lang="en-US" altLang="en-GB"/>
          </a:p>
          <a:p>
            <a:r>
              <a:rPr lang="en-US" altLang="en-GB"/>
              <a:t>POST /clients: "Register a new client (id, name, dob)."</a:t>
            </a:r>
            <a:endParaRPr lang="en-US" altLang="en-GB"/>
          </a:p>
          <a:p>
            <a:endParaRPr lang="en-US" altLang="en-GB"/>
          </a:p>
          <a:p>
            <a:r>
              <a:rPr lang="en-US" altLang="en-GB"/>
              <a:t>POST /clients/:clientId/enroll: "Enroll a client in a program (programId).”</a:t>
            </a:r>
            <a:endParaRPr lang="en-US" altLang="en-GB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/>
              <a:t>API Endpoints</a:t>
            </a:r>
            <a:endParaRPr lang="en-US" alt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en-GB"/>
              <a:t>GET /clients: "Search for clients (query parameter)."</a:t>
            </a:r>
            <a:endParaRPr lang="en-US" altLang="en-GB"/>
          </a:p>
          <a:p>
            <a:endParaRPr lang="en-US" altLang="en-GB"/>
          </a:p>
          <a:p>
            <a:r>
              <a:rPr lang="en-US" altLang="en-GB"/>
              <a:t>GET /clients/:clientId: "View a client's profile (id, name, dob, programs)."</a:t>
            </a:r>
            <a:endParaRPr lang="en-US" altLang="en-GB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/>
              <a:t>Security Measures</a:t>
            </a:r>
            <a:endParaRPr lang="en-US" alt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en-GB"/>
              <a:t>Basic Authentication: "Implemented to protect API endpoints. Use 'admin' and 'secret' credentials."</a:t>
            </a:r>
            <a:endParaRPr lang="en-US" altLang="en-GB"/>
          </a:p>
          <a:p>
            <a:endParaRPr lang="en-US" altLang="en-GB"/>
          </a:p>
          <a:p>
            <a:r>
              <a:rPr lang="en-US" altLang="en-GB"/>
              <a:t>Input Sanitization: "Used to prevent SQL injection attacks. Uses the 'validator' Library"</a:t>
            </a:r>
            <a:endParaRPr lang="en-US" altLang="en-GB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3021</Words>
  <Application>WPS Slides</Application>
  <PresentationFormat>Widescreen</PresentationFormat>
  <Paragraphs>122</Paragraphs>
  <Slides>16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4" baseType="lpstr">
      <vt:lpstr>Arial</vt:lpstr>
      <vt:lpstr>SimSun</vt:lpstr>
      <vt:lpstr>Wingdings</vt:lpstr>
      <vt:lpstr>Calibri Light</vt:lpstr>
      <vt:lpstr>Calibri</vt:lpstr>
      <vt:lpstr>Microsoft YaHei</vt:lpstr>
      <vt:lpstr>Arial Unicode MS</vt:lpstr>
      <vt:lpstr>Office Theme</vt:lpstr>
      <vt:lpstr>Health Information System</vt:lpstr>
      <vt:lpstr>Introduction</vt:lpstr>
      <vt:lpstr>Understanding the Task</vt:lpstr>
      <vt:lpstr>Technology Stack</vt:lpstr>
      <vt:lpstr>Code Structure - app.js</vt:lpstr>
      <vt:lpstr>Database Schema</vt:lpstr>
      <vt:lpstr>API Endpoints</vt:lpstr>
      <vt:lpstr>API Endpoints</vt:lpstr>
      <vt:lpstr>Security Measures</vt:lpstr>
      <vt:lpstr>Live Demo</vt:lpstr>
      <vt:lpstr>Challenges and Solutions</vt:lpstr>
      <vt:lpstr>Potential Improvements</vt:lpstr>
      <vt:lpstr>Conclusion</vt:lpstr>
      <vt:lpstr>Conclusion</vt:lpstr>
      <vt:lpstr>Thank You</vt:lpstr>
      <vt:lpstr>Questions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Health Information System</dc:title>
  <dc:creator>Paul</dc:creator>
  <cp:lastModifiedBy>paul ngugi</cp:lastModifiedBy>
  <cp:revision>2</cp:revision>
  <dcterms:created xsi:type="dcterms:W3CDTF">2025-04-27T06:40:00Z</dcterms:created>
  <dcterms:modified xsi:type="dcterms:W3CDTF">2025-04-27T15:12:01Z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1959441EDDB645538ABF2C402D78CF45_11</vt:lpwstr>
  </property>
  <property fmtid="{D5CDD505-2E9C-101B-9397-08002B2CF9AE}" pid="3" name="KSOProductBuildVer">
    <vt:lpwstr>2057-12.2.0.20796</vt:lpwstr>
  </property>
</Properties>
</file>